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7010400" cy="92964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SimSun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SimSun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SimSun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SimSun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SimSun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SimSun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SimSun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SimSun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SimSun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993366"/>
    <a:srgbClr val="339933"/>
    <a:srgbClr val="33CC33"/>
    <a:srgbClr val="333399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846" autoAdjust="0"/>
    <p:restoredTop sz="93220" autoAdjust="0"/>
  </p:normalViewPr>
  <p:slideViewPr>
    <p:cSldViewPr>
      <p:cViewPr>
        <p:scale>
          <a:sx n="80" d="100"/>
          <a:sy n="80" d="100"/>
        </p:scale>
        <p:origin x="-137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96" y="-78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8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FE63CE0-4F99-46BE-9418-A7B27FF74A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defTabSz="915988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 defTabSz="915988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defTabSz="915988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ABCAF280-A336-471E-A385-4072C49B1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CAF280-A336-471E-A385-4072C49B1D5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CAF280-A336-471E-A385-4072C49B1D5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9B6AFB4-6BF1-4896-B188-969D832392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8/15/2018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Machine Learning Basics: 1. General Introduction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knapseck\Videos\vlc-record-2018-08-15-14h49m32s-Turning%20Fortnite%20into%20PUBG%20with%20Deep%20Learning%20(CycleGANs)%20-%20YouTube.MP4-.mp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914401"/>
            <a:ext cx="8305800" cy="266796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MACHINE LEARNING</a:t>
            </a:r>
            <a:endParaRPr lang="en-US" sz="5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62000" y="3886200"/>
            <a:ext cx="7772400" cy="11997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BY SUBHAJIT SAHA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C:\Users\knapseck\Documents\Machine Learning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699501" cy="4908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C:\Users\knapseck\Documents\Machine Learning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712201" cy="4933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C:\Users\knapseck\Documents\Machine Learning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686801" cy="48768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:\Users\knapseck\Documents\Machine Learning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457200"/>
            <a:ext cx="8839200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C:\Users\knapseck\Documents\Machine Learning\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46" y="609600"/>
            <a:ext cx="9086554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C:\Users\knapseck\Documents\Machine Learning\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731251" cy="4895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C:\Users\knapseck\Documents\Machine Learning\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930600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C:\Users\knapseck\Documents\Machine Learning\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585200" cy="4889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6" name="Picture 4" descr="C:\Users\knapseck\Documents\Machine Learning\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55050" cy="4908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C:\Users\knapseck\Documents\Machine Learning\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686800" cy="4857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8" y="457200"/>
            <a:ext cx="8918362" cy="50292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C:\Users\knapseck\Documents\Machine Learning\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674100" cy="4914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7" name="Picture 3" descr="C:\Users\knapseck\Documents\Machine Learning\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8839200" cy="35814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8600" y="228600"/>
            <a:ext cx="31518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Game AI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c-record-2018-08-15-14h49m32s-Turning Fortnite into PUBG with Deep Learning (CycleGANs) - YouTube.MP4-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828800"/>
            <a:ext cx="7586133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50532" y="533400"/>
            <a:ext cx="9294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Turning </a:t>
            </a:r>
            <a:r>
              <a:rPr lang="en-US" sz="5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Fortnite</a:t>
            </a:r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into PUBG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077200" cy="915361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Reference Links to Further Study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1000" y="1295400"/>
            <a:ext cx="8610600" cy="37338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/>
              <a:t>Deep Learning Course by Andrew Ng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CS231n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Fast.ai Lectures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err="1" smtClean="0"/>
              <a:t>Reddit</a:t>
            </a:r>
            <a:endParaRPr lang="en-US" dirty="0" smtClean="0"/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Medium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err="1" smtClean="0"/>
              <a:t>KdNuggets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1143000"/>
            <a:ext cx="7391400" cy="4221162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51680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3352800" cy="1143961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7800" y="1447800"/>
            <a:ext cx="6705600" cy="1199704"/>
          </a:xfrm>
        </p:spPr>
        <p:txBody>
          <a:bodyPr/>
          <a:lstStyle/>
          <a:p>
            <a:r>
              <a:rPr lang="en-US" dirty="0" smtClean="0"/>
              <a:t>Distinguish Between Apple and Orange</a:t>
            </a:r>
            <a:endParaRPr lang="en-US" dirty="0"/>
          </a:p>
        </p:txBody>
      </p:sp>
      <p:sp>
        <p:nvSpPr>
          <p:cNvPr id="107522" name="AutoShape 2" descr="Image result for orange"/>
          <p:cNvSpPr>
            <a:spLocks noChangeAspect="1" noChangeArrowheads="1"/>
          </p:cNvSpPr>
          <p:nvPr/>
        </p:nvSpPr>
        <p:spPr bwMode="auto">
          <a:xfrm>
            <a:off x="160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4" name="AutoShape 4" descr="Image result for orange"/>
          <p:cNvSpPr>
            <a:spLocks noChangeAspect="1" noChangeArrowheads="1"/>
          </p:cNvSpPr>
          <p:nvPr/>
        </p:nvSpPr>
        <p:spPr bwMode="auto">
          <a:xfrm>
            <a:off x="160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7526" name="Picture 6" descr="Image result for oran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0"/>
            <a:ext cx="2646706" cy="2438400"/>
          </a:xfrm>
          <a:prstGeom prst="rect">
            <a:avLst/>
          </a:prstGeom>
          <a:noFill/>
        </p:spPr>
      </p:pic>
      <p:pic>
        <p:nvPicPr>
          <p:cNvPr id="107528" name="Picture 8" descr="Image result for app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2286000"/>
            <a:ext cx="2466975" cy="2412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1858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Magical “something” which takes image as an input and output if it is an apple or not</a:t>
            </a:r>
            <a:endParaRPr lang="en-US" dirty="0"/>
          </a:p>
        </p:txBody>
      </p:sp>
      <p:pic>
        <p:nvPicPr>
          <p:cNvPr id="122882" name="Picture 2" descr="Image result for app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819400"/>
            <a:ext cx="2162175" cy="2114550"/>
          </a:xfrm>
          <a:prstGeom prst="rect">
            <a:avLst/>
          </a:prstGeom>
          <a:noFill/>
        </p:spPr>
      </p:pic>
      <p:sp>
        <p:nvSpPr>
          <p:cNvPr id="122884" name="Gear"/>
          <p:cNvSpPr>
            <a:spLocks noEditPoints="1" noChangeArrowheads="1"/>
          </p:cNvSpPr>
          <p:nvPr/>
        </p:nvSpPr>
        <p:spPr bwMode="auto">
          <a:xfrm>
            <a:off x="3352800" y="3124200"/>
            <a:ext cx="838200" cy="7620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4374 w 21600"/>
              <a:gd name="T9" fmla="*/ 3964 h 21600"/>
              <a:gd name="T10" fmla="*/ 17841 w 21600"/>
              <a:gd name="T11" fmla="*/ 1763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9689" y="1725"/>
                </a:moveTo>
                <a:lnTo>
                  <a:pt x="10304" y="85"/>
                </a:lnTo>
                <a:lnTo>
                  <a:pt x="11637" y="85"/>
                </a:lnTo>
                <a:lnTo>
                  <a:pt x="12303" y="1777"/>
                </a:lnTo>
                <a:lnTo>
                  <a:pt x="13072" y="1931"/>
                </a:lnTo>
                <a:lnTo>
                  <a:pt x="14303" y="598"/>
                </a:lnTo>
                <a:lnTo>
                  <a:pt x="15533" y="1110"/>
                </a:lnTo>
                <a:lnTo>
                  <a:pt x="15584" y="2905"/>
                </a:lnTo>
                <a:lnTo>
                  <a:pt x="16405" y="3520"/>
                </a:lnTo>
                <a:lnTo>
                  <a:pt x="17891" y="2751"/>
                </a:lnTo>
                <a:lnTo>
                  <a:pt x="18917" y="3674"/>
                </a:lnTo>
                <a:lnTo>
                  <a:pt x="18199" y="5314"/>
                </a:lnTo>
                <a:lnTo>
                  <a:pt x="18763" y="6083"/>
                </a:lnTo>
                <a:lnTo>
                  <a:pt x="20403" y="6032"/>
                </a:lnTo>
                <a:lnTo>
                  <a:pt x="20865" y="7211"/>
                </a:lnTo>
                <a:lnTo>
                  <a:pt x="19737" y="8185"/>
                </a:lnTo>
                <a:lnTo>
                  <a:pt x="20096" y="9723"/>
                </a:lnTo>
                <a:lnTo>
                  <a:pt x="21634" y="10287"/>
                </a:lnTo>
                <a:lnTo>
                  <a:pt x="21582" y="11620"/>
                </a:lnTo>
                <a:lnTo>
                  <a:pt x="20147" y="12184"/>
                </a:lnTo>
                <a:lnTo>
                  <a:pt x="19942" y="13158"/>
                </a:lnTo>
                <a:lnTo>
                  <a:pt x="21070" y="14234"/>
                </a:lnTo>
                <a:lnTo>
                  <a:pt x="20608" y="15362"/>
                </a:lnTo>
                <a:lnTo>
                  <a:pt x="19019" y="15465"/>
                </a:lnTo>
                <a:lnTo>
                  <a:pt x="18404" y="16439"/>
                </a:lnTo>
                <a:lnTo>
                  <a:pt x="19122" y="17925"/>
                </a:lnTo>
                <a:lnTo>
                  <a:pt x="18096" y="18797"/>
                </a:lnTo>
                <a:lnTo>
                  <a:pt x="16763" y="18284"/>
                </a:lnTo>
                <a:lnTo>
                  <a:pt x="15431" y="19002"/>
                </a:lnTo>
                <a:lnTo>
                  <a:pt x="15277" y="20848"/>
                </a:lnTo>
                <a:lnTo>
                  <a:pt x="14149" y="21155"/>
                </a:lnTo>
                <a:lnTo>
                  <a:pt x="13021" y="19925"/>
                </a:lnTo>
                <a:lnTo>
                  <a:pt x="12252" y="20181"/>
                </a:lnTo>
                <a:lnTo>
                  <a:pt x="11739" y="21668"/>
                </a:lnTo>
                <a:lnTo>
                  <a:pt x="10201" y="21668"/>
                </a:lnTo>
                <a:lnTo>
                  <a:pt x="9740" y="20130"/>
                </a:lnTo>
                <a:lnTo>
                  <a:pt x="8253" y="19771"/>
                </a:lnTo>
                <a:lnTo>
                  <a:pt x="7125" y="21001"/>
                </a:lnTo>
                <a:lnTo>
                  <a:pt x="5895" y="20489"/>
                </a:lnTo>
                <a:lnTo>
                  <a:pt x="5946" y="18592"/>
                </a:lnTo>
                <a:lnTo>
                  <a:pt x="5177" y="18131"/>
                </a:lnTo>
                <a:lnTo>
                  <a:pt x="3383" y="18848"/>
                </a:lnTo>
                <a:lnTo>
                  <a:pt x="2614" y="17874"/>
                </a:lnTo>
                <a:lnTo>
                  <a:pt x="3383" y="16182"/>
                </a:lnTo>
                <a:lnTo>
                  <a:pt x="2922" y="15465"/>
                </a:lnTo>
                <a:lnTo>
                  <a:pt x="922" y="15516"/>
                </a:lnTo>
                <a:lnTo>
                  <a:pt x="512" y="14234"/>
                </a:lnTo>
                <a:lnTo>
                  <a:pt x="1948" y="12901"/>
                </a:lnTo>
                <a:lnTo>
                  <a:pt x="1896" y="12184"/>
                </a:lnTo>
                <a:lnTo>
                  <a:pt x="0" y="11415"/>
                </a:lnTo>
                <a:lnTo>
                  <a:pt x="51" y="10031"/>
                </a:lnTo>
                <a:lnTo>
                  <a:pt x="1948" y="9313"/>
                </a:lnTo>
                <a:lnTo>
                  <a:pt x="2101" y="8595"/>
                </a:lnTo>
                <a:lnTo>
                  <a:pt x="615" y="7160"/>
                </a:lnTo>
                <a:lnTo>
                  <a:pt x="1127" y="5878"/>
                </a:lnTo>
                <a:lnTo>
                  <a:pt x="3178" y="5981"/>
                </a:lnTo>
                <a:lnTo>
                  <a:pt x="3588" y="5417"/>
                </a:lnTo>
                <a:lnTo>
                  <a:pt x="2819" y="3520"/>
                </a:lnTo>
                <a:lnTo>
                  <a:pt x="3742" y="2597"/>
                </a:lnTo>
                <a:lnTo>
                  <a:pt x="5536" y="3417"/>
                </a:lnTo>
                <a:lnTo>
                  <a:pt x="6049" y="3058"/>
                </a:lnTo>
                <a:lnTo>
                  <a:pt x="6100" y="1264"/>
                </a:lnTo>
                <a:lnTo>
                  <a:pt x="7228" y="700"/>
                </a:lnTo>
                <a:lnTo>
                  <a:pt x="8510" y="2033"/>
                </a:lnTo>
                <a:lnTo>
                  <a:pt x="9689" y="1725"/>
                </a:lnTo>
                <a:close/>
                <a:moveTo>
                  <a:pt x="10817" y="14422"/>
                </a:moveTo>
                <a:lnTo>
                  <a:pt x="11175" y="14388"/>
                </a:lnTo>
                <a:lnTo>
                  <a:pt x="11534" y="14354"/>
                </a:lnTo>
                <a:lnTo>
                  <a:pt x="11893" y="14268"/>
                </a:lnTo>
                <a:lnTo>
                  <a:pt x="12218" y="14166"/>
                </a:lnTo>
                <a:lnTo>
                  <a:pt x="12508" y="13995"/>
                </a:lnTo>
                <a:lnTo>
                  <a:pt x="12816" y="13807"/>
                </a:lnTo>
                <a:lnTo>
                  <a:pt x="13106" y="13602"/>
                </a:lnTo>
                <a:lnTo>
                  <a:pt x="13329" y="13380"/>
                </a:lnTo>
                <a:lnTo>
                  <a:pt x="13568" y="13106"/>
                </a:lnTo>
                <a:lnTo>
                  <a:pt x="13790" y="12850"/>
                </a:lnTo>
                <a:lnTo>
                  <a:pt x="13961" y="12560"/>
                </a:lnTo>
                <a:lnTo>
                  <a:pt x="14115" y="12269"/>
                </a:lnTo>
                <a:lnTo>
                  <a:pt x="14217" y="11927"/>
                </a:lnTo>
                <a:lnTo>
                  <a:pt x="14320" y="11568"/>
                </a:lnTo>
                <a:lnTo>
                  <a:pt x="14388" y="11210"/>
                </a:lnTo>
                <a:lnTo>
                  <a:pt x="14388" y="10851"/>
                </a:lnTo>
                <a:lnTo>
                  <a:pt x="14388" y="10492"/>
                </a:lnTo>
                <a:lnTo>
                  <a:pt x="14320" y="10133"/>
                </a:lnTo>
                <a:lnTo>
                  <a:pt x="14217" y="9808"/>
                </a:lnTo>
                <a:lnTo>
                  <a:pt x="14115" y="9467"/>
                </a:lnTo>
                <a:lnTo>
                  <a:pt x="13961" y="9142"/>
                </a:lnTo>
                <a:lnTo>
                  <a:pt x="13790" y="8851"/>
                </a:lnTo>
                <a:lnTo>
                  <a:pt x="13568" y="8595"/>
                </a:lnTo>
                <a:lnTo>
                  <a:pt x="13329" y="8322"/>
                </a:lnTo>
                <a:lnTo>
                  <a:pt x="13106" y="8100"/>
                </a:lnTo>
                <a:lnTo>
                  <a:pt x="12816" y="7894"/>
                </a:lnTo>
                <a:lnTo>
                  <a:pt x="12508" y="7741"/>
                </a:lnTo>
                <a:lnTo>
                  <a:pt x="12218" y="7570"/>
                </a:lnTo>
                <a:lnTo>
                  <a:pt x="11893" y="7433"/>
                </a:lnTo>
                <a:lnTo>
                  <a:pt x="11534" y="7382"/>
                </a:lnTo>
                <a:lnTo>
                  <a:pt x="11175" y="7313"/>
                </a:lnTo>
                <a:lnTo>
                  <a:pt x="10817" y="7313"/>
                </a:lnTo>
                <a:lnTo>
                  <a:pt x="10441" y="7313"/>
                </a:lnTo>
                <a:lnTo>
                  <a:pt x="10082" y="7382"/>
                </a:lnTo>
                <a:lnTo>
                  <a:pt x="9757" y="7433"/>
                </a:lnTo>
                <a:lnTo>
                  <a:pt x="9432" y="7570"/>
                </a:lnTo>
                <a:lnTo>
                  <a:pt x="9142" y="7741"/>
                </a:lnTo>
                <a:lnTo>
                  <a:pt x="8834" y="7894"/>
                </a:lnTo>
                <a:lnTo>
                  <a:pt x="8544" y="8100"/>
                </a:lnTo>
                <a:lnTo>
                  <a:pt x="8287" y="8322"/>
                </a:lnTo>
                <a:lnTo>
                  <a:pt x="8048" y="8595"/>
                </a:lnTo>
                <a:lnTo>
                  <a:pt x="7860" y="8851"/>
                </a:lnTo>
                <a:lnTo>
                  <a:pt x="7689" y="9142"/>
                </a:lnTo>
                <a:lnTo>
                  <a:pt x="7536" y="9467"/>
                </a:lnTo>
                <a:lnTo>
                  <a:pt x="7399" y="9808"/>
                </a:lnTo>
                <a:lnTo>
                  <a:pt x="7331" y="10133"/>
                </a:lnTo>
                <a:lnTo>
                  <a:pt x="7262" y="10492"/>
                </a:lnTo>
                <a:lnTo>
                  <a:pt x="7262" y="10851"/>
                </a:lnTo>
                <a:lnTo>
                  <a:pt x="7262" y="11210"/>
                </a:lnTo>
                <a:lnTo>
                  <a:pt x="7331" y="11568"/>
                </a:lnTo>
                <a:lnTo>
                  <a:pt x="7399" y="11927"/>
                </a:lnTo>
                <a:lnTo>
                  <a:pt x="7536" y="12269"/>
                </a:lnTo>
                <a:lnTo>
                  <a:pt x="7689" y="12560"/>
                </a:lnTo>
                <a:lnTo>
                  <a:pt x="7860" y="12850"/>
                </a:lnTo>
                <a:lnTo>
                  <a:pt x="8048" y="13106"/>
                </a:lnTo>
                <a:lnTo>
                  <a:pt x="8287" y="13380"/>
                </a:lnTo>
                <a:lnTo>
                  <a:pt x="8544" y="13602"/>
                </a:lnTo>
                <a:lnTo>
                  <a:pt x="8834" y="13807"/>
                </a:lnTo>
                <a:lnTo>
                  <a:pt x="9142" y="13995"/>
                </a:lnTo>
                <a:lnTo>
                  <a:pt x="9432" y="14166"/>
                </a:lnTo>
                <a:lnTo>
                  <a:pt x="9757" y="14268"/>
                </a:lnTo>
                <a:lnTo>
                  <a:pt x="10082" y="14354"/>
                </a:lnTo>
                <a:lnTo>
                  <a:pt x="10441" y="14388"/>
                </a:lnTo>
                <a:lnTo>
                  <a:pt x="10817" y="14422"/>
                </a:lnTo>
                <a:close/>
              </a:path>
            </a:pathLst>
          </a:custGeom>
          <a:solidFill>
            <a:srgbClr val="C0C0C0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20099999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flatTx/>
          </a:bodyPr>
          <a:lstStyle/>
          <a:p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95600" y="4191000"/>
            <a:ext cx="1905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81600" y="3733800"/>
            <a:ext cx="2743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/>
          <a:lstStyle/>
          <a:p>
            <a:r>
              <a:rPr lang="en-US" dirty="0" smtClean="0"/>
              <a:t>Rules Start Breaking</a:t>
            </a:r>
            <a:endParaRPr lang="en-US" dirty="0"/>
          </a:p>
        </p:txBody>
      </p:sp>
      <p:sp>
        <p:nvSpPr>
          <p:cNvPr id="123906" name="AutoShape 2" descr="Image result for orange"/>
          <p:cNvSpPr>
            <a:spLocks noChangeAspect="1" noChangeArrowheads="1"/>
          </p:cNvSpPr>
          <p:nvPr/>
        </p:nvSpPr>
        <p:spPr bwMode="auto">
          <a:xfrm>
            <a:off x="160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8" name="AutoShape 4" descr="Image result for orange"/>
          <p:cNvSpPr>
            <a:spLocks noChangeAspect="1" noChangeArrowheads="1"/>
          </p:cNvSpPr>
          <p:nvPr/>
        </p:nvSpPr>
        <p:spPr bwMode="auto">
          <a:xfrm>
            <a:off x="160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10" name="AutoShape 6" descr="Image result for orange"/>
          <p:cNvSpPr>
            <a:spLocks noChangeAspect="1" noChangeArrowheads="1"/>
          </p:cNvSpPr>
          <p:nvPr/>
        </p:nvSpPr>
        <p:spPr bwMode="auto">
          <a:xfrm>
            <a:off x="160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12" name="AutoShape 8" descr="Image result for orange"/>
          <p:cNvSpPr>
            <a:spLocks noChangeAspect="1" noChangeArrowheads="1"/>
          </p:cNvSpPr>
          <p:nvPr/>
        </p:nvSpPr>
        <p:spPr bwMode="auto">
          <a:xfrm>
            <a:off x="160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914" name="Picture 10" descr="Image result for oran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828800" y="1295400"/>
            <a:ext cx="3094330" cy="2057400"/>
          </a:xfrm>
          <a:prstGeom prst="rect">
            <a:avLst/>
          </a:prstGeom>
          <a:noFill/>
        </p:spPr>
      </p:pic>
      <p:pic>
        <p:nvPicPr>
          <p:cNvPr id="123916" name="Picture 12" descr="Image result for app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371600"/>
            <a:ext cx="2552701" cy="2552701"/>
          </a:xfrm>
          <a:prstGeom prst="rect">
            <a:avLst/>
          </a:prstGeom>
          <a:noFill/>
        </p:spPr>
      </p:pic>
      <p:pic>
        <p:nvPicPr>
          <p:cNvPr id="123918" name="Picture 14" descr="Image result for appl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4572000" y="4343400"/>
            <a:ext cx="4433456" cy="1905001"/>
          </a:xfrm>
          <a:prstGeom prst="rect">
            <a:avLst/>
          </a:prstGeom>
          <a:noFill/>
        </p:spPr>
      </p:pic>
      <p:pic>
        <p:nvPicPr>
          <p:cNvPr id="123920" name="Picture 16" descr="Image result for oran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505200"/>
            <a:ext cx="2819400" cy="31788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1451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C:\Users\knapseck\Documents\Machine Learning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38200"/>
            <a:ext cx="9144000" cy="490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6101</TotalTime>
  <Words>63</Words>
  <Application>Microsoft PowerPoint</Application>
  <PresentationFormat>On-screen Show (4:3)</PresentationFormat>
  <Paragraphs>19</Paragraphs>
  <Slides>24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Comic Sans MS</vt:lpstr>
      <vt:lpstr>SimSun</vt:lpstr>
      <vt:lpstr>Arial</vt:lpstr>
      <vt:lpstr>Wingdings</vt:lpstr>
      <vt:lpstr>Tahoma</vt:lpstr>
      <vt:lpstr>ＭＳ Ｐゴシック</vt:lpstr>
      <vt:lpstr>Times New Roman</vt:lpstr>
      <vt:lpstr>Concourse</vt:lpstr>
      <vt:lpstr>MACHINE LEARNING</vt:lpstr>
      <vt:lpstr>Slide 2</vt:lpstr>
      <vt:lpstr>Slide 3</vt:lpstr>
      <vt:lpstr>Problem</vt:lpstr>
      <vt:lpstr>Create a Magical “something” which takes image as an input and output if it is an apple or not</vt:lpstr>
      <vt:lpstr>Slide 6</vt:lpstr>
      <vt:lpstr>Rules Start Breaking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Reference Links to Further Study</vt:lpstr>
      <vt:lpstr>THANK YOU</vt:lpstr>
    </vt:vector>
  </TitlesOfParts>
  <Company>Children's Computer Center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Basics: 1. General Introduction</dc:title>
  <dc:creator>Cong Li</dc:creator>
  <cp:lastModifiedBy>Subhajit Saha</cp:lastModifiedBy>
  <cp:revision>914</cp:revision>
  <dcterms:created xsi:type="dcterms:W3CDTF">2003-03-13T01:36:43Z</dcterms:created>
  <dcterms:modified xsi:type="dcterms:W3CDTF">2018-08-15T09:25:45Z</dcterms:modified>
</cp:coreProperties>
</file>